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8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04018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SFA in the World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Dispatches from SFA members in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international world of archives.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Thank You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7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Technology: Accessibility &amp;  Collaboration 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270000" y="70993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00">
                <a:solidFill>
                  <a:srgbClr val="FFFFFF"/>
                </a:solidFill>
              </a:rPr>
              <a:t>Mike Asencio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asted-image.pdf"/>
          <p:cNvPicPr/>
          <p:nvPr/>
        </p:nvPicPr>
        <p:blipFill>
          <a:blip r:embed="rId2">
            <a:extLst/>
          </a:blip>
          <a:srcRect t="4798" b="4798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Digitizing Collections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20140409130346.jpg"/>
          <p:cNvPicPr/>
          <p:nvPr/>
        </p:nvPicPr>
        <p:blipFill>
          <a:blip r:embed="rId2">
            <a:extLst/>
          </a:blip>
          <a:srcRect t="4615" b="4615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Challenges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sted-image.pdf"/>
          <p:cNvPicPr/>
          <p:nvPr/>
        </p:nvPicPr>
        <p:blipFill>
          <a:blip r:embed="rId2">
            <a:extLst/>
          </a:blip>
          <a:srcRect l="11611" t="5073" r="762" b="9524"/>
          <a:stretch>
            <a:fillRect/>
          </a:stretch>
        </p:blipFill>
        <p:spPr>
          <a:xfrm>
            <a:off x="6718300" y="5092700"/>
            <a:ext cx="5334000" cy="389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asted-image.pdf"/>
          <p:cNvPicPr/>
          <p:nvPr/>
        </p:nvPicPr>
        <p:blipFill>
          <a:blip r:embed="rId3">
            <a:extLst/>
          </a:blip>
          <a:srcRect l="4302" r="4302"/>
          <a:stretch>
            <a:fillRect/>
          </a:stretch>
        </p:blipFill>
        <p:spPr>
          <a:xfrm>
            <a:off x="6718300" y="762000"/>
            <a:ext cx="5334001" cy="3898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20140409130346.jpg"/>
          <p:cNvPicPr/>
          <p:nvPr/>
        </p:nvPicPr>
        <p:blipFill>
          <a:blip r:embed="rId4">
            <a:extLst/>
          </a:blip>
          <a:srcRect l="42810" t="2973" r="15249"/>
          <a:stretch>
            <a:fillRect/>
          </a:stretch>
        </p:blipFill>
        <p:spPr>
          <a:xfrm>
            <a:off x="952500" y="762884"/>
            <a:ext cx="5334000" cy="8227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Copy Stand Poster Kreyol 2.png"/>
          <p:cNvPicPr/>
          <p:nvPr/>
        </p:nvPicPr>
        <p:blipFill>
          <a:blip r:embed="rId2">
            <a:extLst/>
          </a:blip>
          <a:srcRect t="7" b="7"/>
          <a:stretch>
            <a:fillRect/>
          </a:stretch>
        </p:blipFill>
        <p:spPr>
          <a:xfrm>
            <a:off x="6718300" y="762000"/>
            <a:ext cx="5334000" cy="8242300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Standards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Copystand Workflow Poster.pn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916545" y="634999"/>
            <a:ext cx="9146310" cy="591820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Workflow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asted-image.pdf"/>
          <p:cNvPicPr/>
          <p:nvPr/>
        </p:nvPicPr>
        <p:blipFill>
          <a:blip r:embed="rId2">
            <a:extLst/>
          </a:blip>
          <a:srcRect t="4704" b="4704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Consistency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Collaboration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3" name="IMG_8316.jpg"/>
          <p:cNvPicPr/>
          <p:nvPr/>
        </p:nvPicPr>
        <p:blipFill>
          <a:blip r:embed="rId2">
            <a:extLst/>
          </a:blip>
          <a:srcRect t="9653" b="9653"/>
          <a:stretch>
            <a:fillRect/>
          </a:stretch>
        </p:blipFill>
        <p:spPr>
          <a:xfrm>
            <a:off x="1600200" y="635000"/>
            <a:ext cx="9779000" cy="591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Custom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Helvetica Light</vt:lpstr>
      <vt:lpstr>Helvetica Neue</vt:lpstr>
      <vt:lpstr>Gradient</vt:lpstr>
      <vt:lpstr>SFA in the World</vt:lpstr>
      <vt:lpstr>Technology: Accessibility &amp;  Collaboration </vt:lpstr>
      <vt:lpstr>Digitizing Collections</vt:lpstr>
      <vt:lpstr>Challenges</vt:lpstr>
      <vt:lpstr>PowerPoint Presentation</vt:lpstr>
      <vt:lpstr>Standards</vt:lpstr>
      <vt:lpstr>Workflow</vt:lpstr>
      <vt:lpstr>Consistency</vt:lpstr>
      <vt:lpstr>Collaboration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SFA in the World</dc:title>
  <dc:creator>Richter</dc:creator>
  <cp:lastModifiedBy>Richter</cp:lastModifiedBy>
  <cp:revision>1</cp:revision>
  <dcterms:modified xsi:type="dcterms:W3CDTF">2015-05-14T18:44:52Z</dcterms:modified>
</cp:coreProperties>
</file>