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8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544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Adventures in Outreach: A Case Study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Katherine Hoarn and Rebecca Bramlett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Florida State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Special Collections Instruction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Ostraka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18th century letters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44250"/>
            <a:ext cx="4038599" cy="241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2209775"/>
            <a:ext cx="3553050" cy="26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Special Collections Instruction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Cuneiform tablets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compared with 19th century ledgers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244250"/>
            <a:ext cx="4038599" cy="241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Collaboration in Instruction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1/28/15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Renaissance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Observation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Graduate-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level course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Prof. Leitch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650" y="1244250"/>
            <a:ext cx="5956126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Collaboration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58900"/>
            <a:ext cx="4038599" cy="24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99" y="1244238"/>
            <a:ext cx="4038599" cy="24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Instruction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29" y="1244250"/>
            <a:ext cx="4038569" cy="24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244250"/>
            <a:ext cx="4038599" cy="2415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Exhibits as Outreach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200175"/>
            <a:ext cx="5423226" cy="361459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6063450" y="1518750"/>
            <a:ext cx="2458799" cy="21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latin typeface="Trebuchet MS"/>
                <a:ea typeface="Trebuchet MS"/>
                <a:cs typeface="Trebuchet MS"/>
                <a:sym typeface="Trebuchet MS"/>
              </a:rPr>
              <a:t>That I May Remember: Scrapbooks of the Florida State College for Women 1905-1947</a:t>
            </a:r>
          </a:p>
          <a:p>
            <a:pPr rtl="0">
              <a:spcBef>
                <a:spcPts val="0"/>
              </a:spcBef>
              <a:buNone/>
            </a:pP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Fall 2014 Exhibit</a:t>
            </a:r>
          </a:p>
          <a:p>
            <a:pPr rtl="0">
              <a:spcBef>
                <a:spcPts val="0"/>
              </a:spcBef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Strozier Library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Florida State University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Expectations vs. Reality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3400" y="185690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150" y="18569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Thinking like a Museum (sort of)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17746" r="20399"/>
          <a:stretch/>
        </p:blipFill>
        <p:spPr>
          <a:xfrm>
            <a:off x="457199" y="1307575"/>
            <a:ext cx="3146347" cy="339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l="2676" t="5177"/>
          <a:stretch/>
        </p:blipFill>
        <p:spPr>
          <a:xfrm>
            <a:off x="3750900" y="1307575"/>
            <a:ext cx="2319148" cy="339042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6271725" y="1307575"/>
            <a:ext cx="2415000" cy="33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Excerpts from the Exhibit Guest Book: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“Very nice display. Well done.”</a:t>
            </a:r>
          </a:p>
          <a:p>
            <a:pPr rtl="0">
              <a:spcBef>
                <a:spcPts val="0"/>
              </a:spcBef>
              <a:buNone/>
            </a:pP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“This collection is well presented.”</a:t>
            </a:r>
          </a:p>
          <a:p>
            <a:pPr rtl="0">
              <a:spcBef>
                <a:spcPts val="0"/>
              </a:spcBef>
              <a:buNone/>
            </a:pP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“An awesome exhibit, well done and thank you!”</a:t>
            </a:r>
          </a:p>
          <a:p>
            <a:pPr rtl="0">
              <a:spcBef>
                <a:spcPts val="0"/>
              </a:spcBef>
              <a:buNone/>
            </a:pP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“This is awesome!”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Exposure for Hidden Collections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t="8775"/>
          <a:stretch/>
        </p:blipFill>
        <p:spPr>
          <a:xfrm>
            <a:off x="836361" y="1200175"/>
            <a:ext cx="2276413" cy="311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r="6129"/>
          <a:stretch/>
        </p:blipFill>
        <p:spPr>
          <a:xfrm>
            <a:off x="3497650" y="1200175"/>
            <a:ext cx="4388275" cy="31158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012500" y="4483925"/>
            <a:ext cx="6919800" cy="39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“I never knew this was here. Such a cool look back in history!”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Community Outreach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l="17616" r="19758"/>
          <a:stretch/>
        </p:blipFill>
        <p:spPr>
          <a:xfrm>
            <a:off x="682700" y="1200175"/>
            <a:ext cx="3477227" cy="3700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4356650" y="1200175"/>
            <a:ext cx="3691199" cy="37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Excerpts from the Exhibit Guest Book: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“I love history! As a female attending FSU it was great to see such a rich history documented by other women.”</a:t>
            </a:r>
          </a:p>
          <a:p>
            <a:pPr rtl="0">
              <a:spcBef>
                <a:spcPts val="0"/>
              </a:spcBef>
              <a:buNone/>
            </a:pP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“Growing up, my best friend’s grandmother was the class of ‘46. This reminded me so much of the photos she used to share with us.”</a:t>
            </a:r>
          </a:p>
          <a:p>
            <a:pPr rtl="0">
              <a:spcBef>
                <a:spcPts val="0"/>
              </a:spcBef>
              <a:buNone/>
            </a:pPr>
            <a:endParaRPr i="1"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i="1">
                <a:latin typeface="Trebuchet MS"/>
                <a:ea typeface="Trebuchet MS"/>
                <a:cs typeface="Trebuchet MS"/>
                <a:sym typeface="Trebuchet MS"/>
              </a:rPr>
              <a:t>“Thanks for celebrating the FSCW past. A wonderful experience for former students of that time!”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Instruction as Outreach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325" y="1200175"/>
            <a:ext cx="5322501" cy="318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Instruction in Special Collections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458874"/>
            <a:ext cx="4038599" cy="24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44259"/>
            <a:ext cx="4038599" cy="241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Before….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Special Collections Instruction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After…</a:t>
            </a:r>
          </a:p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100" y="2588550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825" y="25885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51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</vt:lpstr>
      <vt:lpstr>Adventures in Outreach: A Case Study</vt:lpstr>
      <vt:lpstr>Exhibits as Outreach</vt:lpstr>
      <vt:lpstr>Expectations vs. Reality</vt:lpstr>
      <vt:lpstr>Thinking like a Museum (sort of)</vt:lpstr>
      <vt:lpstr>Exposure for Hidden Collections</vt:lpstr>
      <vt:lpstr>Community Outreach</vt:lpstr>
      <vt:lpstr>Instruction as Outreach</vt:lpstr>
      <vt:lpstr>Instruction in Special Collections</vt:lpstr>
      <vt:lpstr>Special Collections Instruction</vt:lpstr>
      <vt:lpstr>Special Collections Instruction</vt:lpstr>
      <vt:lpstr>Special Collections Instruction</vt:lpstr>
      <vt:lpstr>Collaboration in Instruction</vt:lpstr>
      <vt:lpstr>Collaboration</vt:lpstr>
      <vt:lpstr>Instruction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Adventures in Outreach: A Case Study</dc:title>
  <dc:creator>bskokan</dc:creator>
  <cp:lastModifiedBy>bskokan</cp:lastModifiedBy>
  <cp:revision>1</cp:revision>
  <dcterms:modified xsi:type="dcterms:W3CDTF">2015-05-11T17:50:07Z</dcterms:modified>
</cp:coreProperties>
</file>