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60" r:id="rId4"/>
    <p:sldId id="261" r:id="rId5"/>
    <p:sldId id="258" r:id="rId6"/>
    <p:sldId id="259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5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A0851B-A845-4EFF-B177-FA4ADBB2CE4B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A0FD20-7B9C-41CA-9221-E8FAB14CD0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262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0FD20-7B9C-41CA-9221-E8FAB14CD0E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52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CAFA-D35D-4C45-8958-7C4DD479D404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FAED0C-0618-4A5D-83A4-71D65475AF2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CAFA-D35D-4C45-8958-7C4DD479D404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ED0C-0618-4A5D-83A4-71D65475AF2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CAFA-D35D-4C45-8958-7C4DD479D404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ED0C-0618-4A5D-83A4-71D65475AF2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CAFA-D35D-4C45-8958-7C4DD479D404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ED0C-0618-4A5D-83A4-71D65475AF2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CAFA-D35D-4C45-8958-7C4DD479D404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ED0C-0618-4A5D-83A4-71D65475AF2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CAFA-D35D-4C45-8958-7C4DD479D404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ED0C-0618-4A5D-83A4-71D65475AF2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CAFA-D35D-4C45-8958-7C4DD479D404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ED0C-0618-4A5D-83A4-71D65475AF2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CAFA-D35D-4C45-8958-7C4DD479D404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ED0C-0618-4A5D-83A4-71D65475AF2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CAFA-D35D-4C45-8958-7C4DD479D404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ED0C-0618-4A5D-83A4-71D65475AF2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CAFA-D35D-4C45-8958-7C4DD479D404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ED0C-0618-4A5D-83A4-71D65475AF2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CAFA-D35D-4C45-8958-7C4DD479D404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ED0C-0618-4A5D-83A4-71D65475AF2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0D8CAFA-D35D-4C45-8958-7C4DD479D404}" type="datetimeFigureOut">
              <a:rPr lang="en-US" smtClean="0"/>
              <a:t>5/11/2015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DFAED0C-0618-4A5D-83A4-71D65475AF2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514600"/>
            <a:ext cx="4191000" cy="23423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>
            <a:noAutofit/>
          </a:bodyPr>
          <a:lstStyle/>
          <a:p>
            <a:r>
              <a:rPr lang="en-US" sz="3600" i="1" dirty="0"/>
              <a:t>Route Maps and First Flights: Working with the Pan American World Airways, Inc. Records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764823"/>
            <a:ext cx="6400800" cy="175260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Steve Hersh</a:t>
            </a:r>
          </a:p>
          <a:p>
            <a:r>
              <a:rPr lang="en-US" dirty="0" smtClean="0"/>
              <a:t>Society of Florida Archivists</a:t>
            </a:r>
          </a:p>
          <a:p>
            <a:r>
              <a:rPr lang="en-US" dirty="0" smtClean="0"/>
              <a:t>2015 Annual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21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/>
          <a:lstStyle/>
          <a:p>
            <a:r>
              <a:rPr lang="en-US" sz="3600" dirty="0" smtClean="0"/>
              <a:t>Boeing B-377 scan for patron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027" y="1602119"/>
            <a:ext cx="6005945" cy="4522124"/>
          </a:xfrm>
        </p:spPr>
      </p:pic>
    </p:spTree>
    <p:extLst>
      <p:ext uri="{BB962C8B-B14F-4D97-AF65-F5344CB8AC3E}">
        <p14:creationId xmlns:p14="http://schemas.microsoft.com/office/powerpoint/2010/main" val="50007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9600" cy="16002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1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Research Services for Pan Am records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Departmental policy is to allocate 20 minutes per reference request. Around 5 folders are pulled.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Most patrons are understanding of the limitations, given the size of the collection (1,500 linear feet.)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All patrons register with Aeon, which allows tracking of requests. Very useful when returning to old patron questions.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36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Answering Questions vs Providing a Collection Overview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r>
              <a:rPr lang="en-US" dirty="0" smtClean="0"/>
              <a:t>Some questions can be answered easily using the finding aid or digital exhibition.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Other patrons have very broad requests, and are better suited to receive an overview of the collection’s holdings that fit their research interests.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04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Photograph and Document Scans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r>
              <a:rPr lang="en-US" dirty="0" smtClean="0"/>
              <a:t>Some patrons don’t necessarily have a question. They simply need a document or photograph(s) scanned for either research or publication purposes.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University of Miami Libraries has a duplication and use fee/licensing schedule set up for patrons to understand costs clearly. </a:t>
            </a:r>
          </a:p>
        </p:txBody>
      </p:sp>
    </p:spTree>
    <p:extLst>
      <p:ext uri="{BB962C8B-B14F-4D97-AF65-F5344CB8AC3E}">
        <p14:creationId xmlns:p14="http://schemas.microsoft.com/office/powerpoint/2010/main" val="235321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/>
          <a:lstStyle/>
          <a:p>
            <a:r>
              <a:rPr lang="en-US" sz="3600" dirty="0" smtClean="0"/>
              <a:t>Difficult questions and requests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Flight manifests. The collection contains very few.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Personnel records. The collection does not contain the official personnel/HR records. Finding documentation of individual employees is possible, not necessarily probable, within the records.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Digitization of audio/visual material. The collection has a large amount of these materials, but we cannot currently digitize many of the formats.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43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sz="3600" dirty="0" smtClean="0"/>
              <a:t>After the 20 minutes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r>
              <a:rPr lang="en-US" dirty="0" smtClean="0"/>
              <a:t>Patrons are always reminded that they can visit in person to conduct in depth research.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department keeps a contact list of local proxy researchers, who can work on patrons’ behalf.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Photoduplication services can be provided for a fee, if a patron is interested in looking at certain documents without visiting.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48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609600"/>
          </a:xfrm>
        </p:spPr>
        <p:txBody>
          <a:bodyPr/>
          <a:lstStyle/>
          <a:p>
            <a:r>
              <a:rPr lang="en-US" sz="3600" dirty="0" smtClean="0"/>
              <a:t>Recent requests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/>
          <a:lstStyle/>
          <a:p>
            <a:r>
              <a:rPr lang="en-US" dirty="0" smtClean="0"/>
              <a:t>Scans of photographs of Cuban airports.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Thomas Plaskett’s (former Pan Am executive) address to shareholders in 1990.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Scans of photographs of Pan Am planes, for personal use to hang in home.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Ephemera from the Peninsula Kowloon Hotel in Hong Kong.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95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/>
          <a:lstStyle/>
          <a:p>
            <a:r>
              <a:rPr lang="en-US" sz="3600" dirty="0" smtClean="0"/>
              <a:t>Sample Request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i="1" dirty="0"/>
              <a:t>For many years, I'd heard stories about a Pan Am pilot from the "boat" days named Steve Bancroft. By all accounts he was a real wild and crazy guy. One story: He collected snakes and would bring them back to the States in a sack, so that he would have their skins made into boots. There were lots of stories, and I heard them from more than one person. He was known as a crack "seat of the pants" flyer when he flew down in South America. When he was transferred to the Pacific, he told another pilot, "You know, this is a man's job here!" - meaning he didn't feel all that confident about flying the Pacific. </a:t>
            </a:r>
            <a:r>
              <a:rPr lang="en-US" i="1" dirty="0" smtClean="0"/>
              <a:t> Anyway</a:t>
            </a:r>
            <a:r>
              <a:rPr lang="en-US" i="1" dirty="0"/>
              <a:t>, I'd never seen any photo, or any official PA document mentioning him.  Do you think there might be any way you might find any mention or picture in the archive</a:t>
            </a:r>
            <a:r>
              <a:rPr lang="en-US" i="1" dirty="0" smtClean="0"/>
              <a:t>? (Received February 23, 2015)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6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/>
          <a:lstStyle/>
          <a:p>
            <a:r>
              <a:rPr lang="en-US" sz="3600" dirty="0" smtClean="0"/>
              <a:t>Bancroft Fights a Boa Constrictor</a:t>
            </a:r>
            <a:endParaRPr lang="en-US" sz="36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48" y="1300106"/>
            <a:ext cx="3728951" cy="4824137"/>
          </a:xfrm>
        </p:spPr>
      </p:pic>
    </p:spTree>
    <p:extLst>
      <p:ext uri="{BB962C8B-B14F-4D97-AF65-F5344CB8AC3E}">
        <p14:creationId xmlns:p14="http://schemas.microsoft.com/office/powerpoint/2010/main" val="163708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180</TotalTime>
  <Words>529</Words>
  <Application>Microsoft Office PowerPoint</Application>
  <PresentationFormat>On-screen Show (4:3)</PresentationFormat>
  <Paragraphs>46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Executive</vt:lpstr>
      <vt:lpstr>Route Maps and First Flights: Working with the Pan American World Airways, Inc. Records</vt:lpstr>
      <vt:lpstr>Research Services for Pan Am records</vt:lpstr>
      <vt:lpstr>Answering Questions vs Providing a Collection Overview</vt:lpstr>
      <vt:lpstr>Photograph and Document Scans</vt:lpstr>
      <vt:lpstr>Difficult questions and requests</vt:lpstr>
      <vt:lpstr>After the 20 minutes</vt:lpstr>
      <vt:lpstr>Recent requests</vt:lpstr>
      <vt:lpstr>Sample Request</vt:lpstr>
      <vt:lpstr>Bancroft Fights a Boa Constrictor</vt:lpstr>
      <vt:lpstr>Boeing B-377 scan for patron</vt:lpstr>
      <vt:lpstr>Questions?</vt:lpstr>
    </vt:vector>
  </TitlesOfParts>
  <Company>University of Miami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Route Maps and First Flights: Working with the Pan American World Airways, Inc. Records</dc:title>
  <dc:creator>Steve Hersh</dc:creator>
  <cp:lastModifiedBy>bskokan</cp:lastModifiedBy>
  <cp:revision>24</cp:revision>
  <dcterms:created xsi:type="dcterms:W3CDTF">2015-04-20T16:00:41Z</dcterms:created>
  <dcterms:modified xsi:type="dcterms:W3CDTF">2015-05-11T17:39:19Z</dcterms:modified>
</cp:coreProperties>
</file>