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3"/>
  </p:notesMasterIdLst>
  <p:handoutMasterIdLst>
    <p:handoutMasterId r:id="rId14"/>
  </p:handoutMasterIdLst>
  <p:sldIdLst>
    <p:sldId id="262" r:id="rId3"/>
    <p:sldId id="269" r:id="rId4"/>
    <p:sldId id="265" r:id="rId5"/>
    <p:sldId id="264" r:id="rId6"/>
    <p:sldId id="273" r:id="rId7"/>
    <p:sldId id="268" r:id="rId8"/>
    <p:sldId id="270" r:id="rId9"/>
    <p:sldId id="271" r:id="rId10"/>
    <p:sldId id="272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08" y="-6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B527-9545-4A18-82C6-985C2D673EE0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D15E-A83F-499B-AE2F-72149146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A402-9AEC-46CD-BFFB-8C45353B9417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FFF6-EFF5-46FA-B62C-F141E1274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9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/>
          <a:lstStyle>
            <a:lvl1pPr marL="27432" indent="0" algn="ctr">
              <a:buNone/>
              <a:defRPr sz="2600" b="1">
                <a:solidFill>
                  <a:schemeClr val="accent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1C2D185E-BD1E-4CBE-A61F-35CAD735F848}" type="datetime1">
              <a:rPr lang="en-US" smtClean="0"/>
              <a:t>5/6/2015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7133BD94-17D4-4DEF-B844-67D6BA237612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A344295-BCB3-4C96-B3CE-F668F72C39DB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9F5007-87DE-488C-8ECD-66DCDA2978A3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8DB53E6-2EA0-4C6F-9D6B-EC8B23B43B9C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32452640-9AB4-4FAC-81FF-78F831713D37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FD31F8B8-1912-4B3E-A9BB-091D44EE69D2}" type="datetime1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5E98050E-AF67-4EC2-AB54-6E14E08E4A00}" type="datetime1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D14D783-CD52-4B1C-BF5A-038ECE1CF490}" type="datetime1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05CA02A-594F-46ED-A0C2-DE599B6E52DE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8B6A6AB-C691-41A3-B2F1-0EE2DBBFDAB8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ctangle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latinLnBrk="0" hangingPunct="1"/>
              <a:endParaRPr kumimoji="0" lang="en-US" sz="18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8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296519-5417-4396-BF15-D5B0A34355E5}" type="datetime1">
              <a:rPr lang="en-US" smtClean="0"/>
              <a:t>5/6/2015</a:t>
            </a:fld>
            <a:endParaRPr lang="en-US"/>
          </a:p>
        </p:txBody>
      </p:sp>
      <p:sp>
        <p:nvSpPr>
          <p:cNvPr id="1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Celebration, Succession Planning, and Lessons Learned in Florida’s Archival Institutions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2060"/>
                </a:solidFill>
              </a:rPr>
              <a:t>Working Memory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8227" y="5280454"/>
            <a:ext cx="26937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---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Erin Mahaney, CA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University Archivist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Harry P. Weber University Archives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Evans Library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Florida Institute of Technology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i="1" dirty="0">
                <a:solidFill>
                  <a:schemeClr val="accent2">
                    <a:lumMod val="75000"/>
                  </a:schemeClr>
                </a:solidFill>
              </a:rPr>
              <a:t>(321) 674-7632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b="1" i="1" u="sng" dirty="0">
                <a:solidFill>
                  <a:schemeClr val="accent2">
                    <a:lumMod val="50000"/>
                  </a:schemeClr>
                </a:solidFill>
              </a:rPr>
              <a:t>emahaney@fit.edu</a:t>
            </a: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59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74" y="3756905"/>
            <a:ext cx="3676320" cy="2757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51" y="1484029"/>
            <a:ext cx="3775515" cy="29502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500" y="5346061"/>
            <a:ext cx="2353260" cy="1511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795" y="4486893"/>
            <a:ext cx="2243522" cy="27434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002060"/>
                </a:solidFill>
              </a:rPr>
              <a:t>Working Memory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860" y="848498"/>
            <a:ext cx="776828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002060"/>
                </a:solidFill>
              </a:rPr>
              <a:t>“Silver Panthers”</a:t>
            </a:r>
            <a:endParaRPr lang="en-US" sz="43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82" y="2227076"/>
            <a:ext cx="9545382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Archival Advocates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563230"/>
            <a:ext cx="999744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“We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were so busy looking ahead we didn’t look back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.”</a:t>
            </a:r>
          </a:p>
          <a:p>
            <a:pPr marL="82296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-Dr. Harry P. Weber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514" y="2366532"/>
            <a:ext cx="3714935" cy="4058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5395" y="6509422"/>
            <a:ext cx="8056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</a:rPr>
              <a:t>Photo courtesy of 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Kathy Turner. http://blogs.fit.edu/blog/campus/library/dr-harry-weber-visits-harry-p-weber-university-archives/</a:t>
            </a:r>
          </a:p>
        </p:txBody>
      </p:sp>
    </p:spTree>
    <p:extLst>
      <p:ext uri="{BB962C8B-B14F-4D97-AF65-F5344CB8AC3E}">
        <p14:creationId xmlns:p14="http://schemas.microsoft.com/office/powerpoint/2010/main" val="1110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Maintain ongoing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positive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engagement</a:t>
            </a:r>
          </a:p>
          <a:p>
            <a:pPr marL="82296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apitalize 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enduring commitment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82296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Validate investment</a:t>
            </a:r>
          </a:p>
          <a:p>
            <a:pPr marL="82296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hannel strengths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Goals and Objectives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9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410" y="4004383"/>
            <a:ext cx="2054530" cy="2572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963" y="1583448"/>
            <a:ext cx="2101913" cy="2764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2940" y="4346046"/>
            <a:ext cx="165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2">
                    <a:lumMod val="75000"/>
                  </a:schemeClr>
                </a:solidFill>
              </a:rPr>
              <a:t>Dr. Gordon Patterson, upper right photo c.2000 from </a:t>
            </a:r>
            <a:r>
              <a:rPr lang="en-US" sz="800" i="1" dirty="0" smtClean="0">
                <a:solidFill>
                  <a:schemeClr val="accent2">
                    <a:lumMod val="75000"/>
                  </a:schemeClr>
                </a:solidFill>
              </a:rPr>
              <a:t>The Communicator</a:t>
            </a:r>
            <a:r>
              <a:rPr lang="en-US" sz="800" dirty="0" smtClean="0">
                <a:solidFill>
                  <a:schemeClr val="accent2">
                    <a:lumMod val="75000"/>
                  </a:schemeClr>
                </a:solidFill>
              </a:rPr>
              <a:t>, Winter 2008, Vol XI, Issue 1.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7242" y="1796337"/>
            <a:ext cx="4028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Advocate</a:t>
            </a:r>
          </a:p>
          <a:p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Campus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Broader community</a:t>
            </a:r>
          </a:p>
          <a:p>
            <a:pPr lvl="1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Support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Share Knowledge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Fundraise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Volunteer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Advocacy and Support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Emeriti Volunteering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4144" y="1482810"/>
            <a:ext cx="98330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“I'm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part of the history of the university, and it's important for the faculty to be involved. I want to be part of the archiving process, the university, it's a big part of my life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.”</a:t>
            </a:r>
          </a:p>
          <a:p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- Dr. John Morris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96" y="3185596"/>
            <a:ext cx="4668330" cy="3354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7911" y="6539864"/>
            <a:ext cx="4399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</a:rPr>
              <a:t>Photo courtesy of Creative Services, Florida Institute of Technology.</a:t>
            </a:r>
            <a:endParaRPr 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9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389" y="337750"/>
            <a:ext cx="740581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002060"/>
                </a:solidFill>
              </a:rPr>
              <a:t>WFIT 89.5 FM</a:t>
            </a:r>
            <a:endParaRPr lang="en-US" sz="43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89" y="192690"/>
            <a:ext cx="3378286" cy="4213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31" y="2299301"/>
            <a:ext cx="2681705" cy="4153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43" y="1186248"/>
            <a:ext cx="3070635" cy="4774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2173" y="6453064"/>
            <a:ext cx="3443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</a:rPr>
              <a:t>WFIT Collection, Harry P. Weber University Archives.</a:t>
            </a:r>
            <a:endParaRPr 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1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29" y="1310546"/>
            <a:ext cx="6895070" cy="5082163"/>
          </a:xfrm>
          <a:prstGeom prst="rect">
            <a:avLst/>
          </a:prstGeom>
        </p:spPr>
      </p:pic>
      <p:sp>
        <p:nvSpPr>
          <p:cNvPr id="4" name="Title 12"/>
          <p:cNvSpPr txBox="1">
            <a:spLocks/>
          </p:cNvSpPr>
          <p:nvPr/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002060"/>
                </a:solidFill>
              </a:rPr>
              <a:t>Sub- and Counter-Cultures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9492" y="6392709"/>
            <a:ext cx="5980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</a:rPr>
              <a:t>This item is part of the Squamish Collection, artist Dan Hess, donated by Jonathan Pernick.</a:t>
            </a:r>
            <a:endParaRPr 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9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Radiation Inc.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2831" y="6102279"/>
            <a:ext cx="4250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</a:rPr>
              <a:t>Photo courtesy of Frank Perkins http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://radiwiki.wikispaces.com/</a:t>
            </a:r>
          </a:p>
        </p:txBody>
      </p:sp>
      <p:pic>
        <p:nvPicPr>
          <p:cNvPr id="4" name="Picture 2" descr="founders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46" y="1757029"/>
            <a:ext cx="3306036" cy="43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sed Leaves design 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sed Leaves design template" id="{6021251C-C356-4674-99CE-A4F368EAD86C}" vid="{7E847B84-E5B3-499F-AFCD-1BE4EBBEF5B3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E91F623-E94D-4B95-9B28-2E10481CA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Pressed leaves design slides</Template>
  <TotalTime>0</TotalTime>
  <Words>223</Words>
  <Application>Microsoft Office PowerPoint</Application>
  <PresentationFormat>Custom</PresentationFormat>
  <Paragraphs>48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Pressed Leaves design template</vt:lpstr>
      <vt:lpstr>Working Memory</vt:lpstr>
      <vt:lpstr>PowerPoint Presentation</vt:lpstr>
      <vt:lpstr>Archival Advocates</vt:lpstr>
      <vt:lpstr>Goals and Objectives</vt:lpstr>
      <vt:lpstr>Advocacy and Support</vt:lpstr>
      <vt:lpstr>Emeriti Volunteering</vt:lpstr>
      <vt:lpstr>PowerPoint Presentation</vt:lpstr>
      <vt:lpstr>PowerPoint Presentation</vt:lpstr>
      <vt:lpstr>Radiation Inc.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2015-04-23T14:24:21Z</dcterms:created>
  <dcterms:modified xsi:type="dcterms:W3CDTF">2015-05-06T15:12:17Z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TC034605429991</vt:lpwstr>
  </property>
</Properties>
</file>