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7" r:id="rId4"/>
    <p:sldId id="262" r:id="rId5"/>
    <p:sldId id="257" r:id="rId6"/>
    <p:sldId id="269" r:id="rId7"/>
    <p:sldId id="258" r:id="rId8"/>
    <p:sldId id="288" r:id="rId9"/>
    <p:sldId id="261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40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BBC4A-E494-48CA-9F51-BAE7B1730A0F}" type="datetimeFigureOut">
              <a:rPr lang="en-US" smtClean="0"/>
              <a:pPr/>
              <a:t>5/11/2015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48C7A-7EE5-4179-9153-247E40808D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Wrangling a Ringling: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The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itchFamily="2" charset="0"/>
                <a:ea typeface="Roboto" pitchFamily="2" charset="0"/>
              </a:rPr>
              <a:t>Personal Art Library of a Circus Magnate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Day-1-Pt-2_2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4684" y="1447800"/>
            <a:ext cx="681463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Circus King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RinglingBr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540764" y="1447800"/>
            <a:ext cx="6062472" cy="4407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29087" y="6019800"/>
            <a:ext cx="320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Ringling Brothers poster, </a:t>
            </a:r>
            <a:r>
              <a:rPr lang="en-US" dirty="0" smtClean="0"/>
              <a:t>c. </a:t>
            </a:r>
            <a:r>
              <a:rPr lang="en-US" dirty="0" smtClean="0"/>
              <a:t>1898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Ringling Museum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0" y="1417638"/>
            <a:ext cx="7241540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6529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John Ringling Library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DSC_01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3500" y="1524000"/>
            <a:ext cx="6477000" cy="433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John Ringling Library</a:t>
            </a:r>
          </a:p>
        </p:txBody>
      </p:sp>
      <p:pic>
        <p:nvPicPr>
          <p:cNvPr id="4" name="Content Placeholder 3" descr="SKMBT_C364140312105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01087" y="1676400"/>
            <a:ext cx="3941826" cy="413337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5726694143_9efc9b6961_o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304800" y="1905001"/>
            <a:ext cx="2578443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5727249688_bca185d5b4_o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3124200" y="1676400"/>
            <a:ext cx="274646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5726693609_69d79bea58_o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6096000" y="1981200"/>
            <a:ext cx="2751491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009900" y="589607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By Clara </a:t>
            </a:r>
            <a:r>
              <a:rPr lang="en-US" sz="1400" dirty="0"/>
              <a:t>Crawford </a:t>
            </a:r>
            <a:r>
              <a:rPr lang="en-US" sz="1400" dirty="0" smtClean="0"/>
              <a:t>Perkins, 1903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91215" y="5533804"/>
            <a:ext cx="1761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By Leader </a:t>
            </a:r>
            <a:r>
              <a:rPr lang="en-US" sz="1400" dirty="0" smtClean="0"/>
              <a:t>Scott, 1883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54513" y="5332511"/>
            <a:ext cx="2247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y Franz </a:t>
            </a:r>
            <a:r>
              <a:rPr lang="en-US" sz="1400" dirty="0" err="1" smtClean="0"/>
              <a:t>Reber</a:t>
            </a:r>
            <a:r>
              <a:rPr lang="en-US" sz="1400" dirty="0" smtClean="0"/>
              <a:t>, 1890</a:t>
            </a:r>
            <a:endParaRPr 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Collection Analysis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 descr="J3%20Libr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20056"/>
            <a:ext cx="7620000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Library Archives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75" y="1417638"/>
            <a:ext cx="3356592" cy="4830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17638"/>
            <a:ext cx="3276600" cy="4783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7623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65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Results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99" y="1034141"/>
            <a:ext cx="352320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743200"/>
            <a:ext cx="5137339" cy="3462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2699" y="571348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Christie's : </a:t>
            </a:r>
            <a:r>
              <a:rPr lang="en-US" sz="1600" i="1" dirty="0" smtClean="0"/>
              <a:t>Season </a:t>
            </a:r>
            <a:r>
              <a:rPr lang="en-US" sz="1600" i="1" dirty="0"/>
              <a:t>1928-31</a:t>
            </a:r>
            <a:r>
              <a:rPr lang="en-US" sz="1600" dirty="0" smtClean="0"/>
              <a:t>., c. 1929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409433" y="2286000"/>
            <a:ext cx="4299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i="1" dirty="0"/>
              <a:t>Sculture artistiche delle gallerie di </a:t>
            </a:r>
            <a:r>
              <a:rPr lang="it-IT" sz="1600" i="1" dirty="0" smtClean="0"/>
              <a:t>Firenze</a:t>
            </a:r>
            <a:r>
              <a:rPr lang="it-IT" sz="1600" dirty="0" smtClean="0"/>
              <a:t>, c.19??</a:t>
            </a:r>
            <a:endParaRPr lang="en-US" sz="1600" i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</TotalTime>
  <Words>68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Office Theme</vt:lpstr>
      <vt:lpstr>Wrangling a Ringling:  The Personal Art Library of a Circus Magnate </vt:lpstr>
      <vt:lpstr>Circus King</vt:lpstr>
      <vt:lpstr>The Ringling Museum</vt:lpstr>
      <vt:lpstr>The John Ringling Library</vt:lpstr>
      <vt:lpstr>The John Ringling Library</vt:lpstr>
      <vt:lpstr>Collection Analysis</vt:lpstr>
      <vt:lpstr>Collection Analysis</vt:lpstr>
      <vt:lpstr>Library Archives</vt:lpstr>
      <vt:lpstr>Project Results</vt:lpstr>
      <vt:lpstr>Thank You!</vt:lpstr>
    </vt:vector>
  </TitlesOfParts>
  <Company>The John and Mable Ringling Museum of Art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missycooper</dc:creator>
  <cp:lastModifiedBy>Oliver, Megan</cp:lastModifiedBy>
  <cp:revision>88</cp:revision>
  <dcterms:created xsi:type="dcterms:W3CDTF">2013-05-03T15:28:26Z</dcterms:created>
  <dcterms:modified xsi:type="dcterms:W3CDTF">2015-05-11T15:22:19Z</dcterms:modified>
</cp:coreProperties>
</file>