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9"/>
  </p:notesMasterIdLst>
  <p:sldIdLst>
    <p:sldId id="256" r:id="rId2"/>
    <p:sldId id="258" r:id="rId3"/>
    <p:sldId id="273" r:id="rId4"/>
    <p:sldId id="274" r:id="rId5"/>
    <p:sldId id="275" r:id="rId6"/>
    <p:sldId id="259" r:id="rId7"/>
    <p:sldId id="260" r:id="rId8"/>
    <p:sldId id="266" r:id="rId9"/>
    <p:sldId id="261" r:id="rId10"/>
    <p:sldId id="262" r:id="rId11"/>
    <p:sldId id="267" r:id="rId12"/>
    <p:sldId id="270" r:id="rId13"/>
    <p:sldId id="263" r:id="rId14"/>
    <p:sldId id="268" r:id="rId15"/>
    <p:sldId id="264" r:id="rId16"/>
    <p:sldId id="269" r:id="rId17"/>
    <p:sldId id="26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88" d="100"/>
          <a:sy n="88" d="100"/>
        </p:scale>
        <p:origin x="120" y="3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BC5447-2B83-457D-A219-C33EC7183D7E}" type="datetimeFigureOut">
              <a:rPr lang="en-US"/>
              <a:t>5/13/2015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CDE8A-9088-4BC2-87BA-6C7544A0912A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0648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9582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4629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31378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28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121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653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4539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5848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212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309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965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67553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3117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83391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941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50169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DE8A-9088-4BC2-87BA-6C7544A0912A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916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DE6118-2437-4B30-8E3C-4D2BE6020583}" type="datetimeFigureOut">
              <a:rPr lang="en-US" dirty="0"/>
              <a:t>5/13/2015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57DC2-970A-4B3E-BB1C-7A09969E49DF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87DE6118-2437-4B30-8E3C-4D2BE6020583}" type="datetimeFigureOut">
              <a:rPr lang="en-US" dirty="0"/>
              <a:pPr/>
              <a:t>5/13/2015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69E57DC2-970A-4B3E-BB1C-7A09969E49DF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48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6000" dirty="0">
                <a:latin typeface="Calibri Light" charset="0"/>
              </a:rPr>
              <a:t>THE COMMENTS SECTION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Calibri" charset="0"/>
              </a:rPr>
              <a:t>A Story of Butterflies, Sunny Days, and Cruises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1877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5232" y="426493"/>
            <a:ext cx="4443984" cy="823912"/>
          </a:xfrm>
        </p:spPr>
        <p:txBody>
          <a:bodyPr/>
          <a:lstStyle/>
          <a:p>
            <a:r>
              <a:rPr lang="en-US"/>
              <a:t>#MarbledMonday</a:t>
            </a:r>
          </a:p>
        </p:txBody>
      </p:sp>
      <p:pic>
        <p:nvPicPr>
          <p:cNvPr id="7" name="Content Placeholder 6" descr="File May 03, 7 39 35 PM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826756" y="1546049"/>
            <a:ext cx="3012783" cy="389907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35569" y="426493"/>
            <a:ext cx="4443984" cy="823912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MapMonsterMonday</a:t>
            </a:r>
            <a:endParaRPr lang="en-US" dirty="0"/>
          </a:p>
        </p:txBody>
      </p:sp>
      <p:pic>
        <p:nvPicPr>
          <p:cNvPr id="8" name="Content Placeholder 7" descr="File May 03, 7 39 49 PM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397662" y="1546049"/>
            <a:ext cx="2977114" cy="3866777"/>
          </a:xfrm>
        </p:spPr>
      </p:pic>
      <p:sp>
        <p:nvSpPr>
          <p:cNvPr id="9" name="TextBox 8"/>
          <p:cNvSpPr txBox="1"/>
          <p:nvPr/>
        </p:nvSpPr>
        <p:spPr>
          <a:xfrm>
            <a:off x="7337610" y="5646635"/>
            <a:ext cx="2743200" cy="24622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b="1"/>
              <a:t>A food map of the United States, 1932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902485" y="5676957"/>
            <a:ext cx="2743200" cy="24622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b="1"/>
              <a:t>A selection of poems on the theme of water</a:t>
            </a:r>
          </a:p>
        </p:txBody>
      </p:sp>
    </p:spTree>
    <p:extLst>
      <p:ext uri="{BB962C8B-B14F-4D97-AF65-F5344CB8AC3E}">
        <p14:creationId xmlns:p14="http://schemas.microsoft.com/office/powerpoint/2010/main" val="13943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#MapMonsterMonday</a:t>
            </a:r>
            <a:br>
              <a:rPr lang="en-US"/>
            </a:br>
            <a:endParaRPr lang="en-US"/>
          </a:p>
        </p:txBody>
      </p:sp>
      <p:pic>
        <p:nvPicPr>
          <p:cNvPr id="3" name="Picture 2" descr="File May 08, 1 44 32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0389" y="1604171"/>
            <a:ext cx="4040551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126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#MorbidMonday</a:t>
            </a:r>
            <a:r>
              <a:rPr lang="en-US" dirty="0"/>
              <a:t/>
            </a:r>
            <a:br>
              <a:rPr lang="en-US" dirty="0"/>
            </a:br>
            <a:endParaRPr lang="en-US"/>
          </a:p>
        </p:txBody>
      </p:sp>
      <p:pic>
        <p:nvPicPr>
          <p:cNvPr id="5" name="Content Placeholder 4" descr="File May 08, 1 43 36 PM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700778" y="1462178"/>
            <a:ext cx="3939375" cy="5129870"/>
          </a:xfrm>
        </p:spPr>
      </p:pic>
      <p:pic>
        <p:nvPicPr>
          <p:cNvPr id="6" name="Content Placeholder 5" descr="File May 08, 1 44 07 PM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213600" y="1462178"/>
            <a:ext cx="3935258" cy="5112788"/>
          </a:xfrm>
        </p:spPr>
      </p:pic>
    </p:spTree>
    <p:extLst>
      <p:ext uri="{BB962C8B-B14F-4D97-AF65-F5344CB8AC3E}">
        <p14:creationId xmlns:p14="http://schemas.microsoft.com/office/powerpoint/2010/main" val="2971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62348" y="356455"/>
            <a:ext cx="4443984" cy="823912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MorbidMonday</a:t>
            </a:r>
            <a:endParaRPr lang="en-US" dirty="0"/>
          </a:p>
        </p:txBody>
      </p:sp>
      <p:pic>
        <p:nvPicPr>
          <p:cNvPr id="7" name="Content Placeholder 6" descr="File May 03, 7 39 22 PM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547189" y="1311174"/>
            <a:ext cx="3373047" cy="440736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1933" y="356455"/>
            <a:ext cx="4443984" cy="823912"/>
          </a:xfrm>
        </p:spPr>
        <p:txBody>
          <a:bodyPr/>
          <a:lstStyle/>
          <a:p>
            <a:r>
              <a:rPr lang="en-US" dirty="0"/>
              <a:t>#</a:t>
            </a:r>
            <a:r>
              <a:rPr lang="en-US" dirty="0" err="1"/>
              <a:t>HereComesTheSunday</a:t>
            </a:r>
            <a:endParaRPr lang="en-US" dirty="0"/>
          </a:p>
        </p:txBody>
      </p:sp>
      <p:pic>
        <p:nvPicPr>
          <p:cNvPr id="8" name="Content Placeholder 7" descr="File May 03, 7 39 08 PM.png"/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7209913" y="1311174"/>
            <a:ext cx="3384459" cy="4382130"/>
          </a:xfrm>
        </p:spPr>
      </p:pic>
      <p:sp>
        <p:nvSpPr>
          <p:cNvPr id="9" name="TextBox 8"/>
          <p:cNvSpPr txBox="1"/>
          <p:nvPr/>
        </p:nvSpPr>
        <p:spPr>
          <a:xfrm>
            <a:off x="7442714" y="5810057"/>
            <a:ext cx="2743200" cy="24622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b="1"/>
              <a:t>The Florida Postcard Collection ASM0299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62348" y="5782014"/>
            <a:ext cx="2743200" cy="707886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b="1"/>
              <a:t>The Encyclopaedia of death and life in the spirit world.</a:t>
            </a:r>
          </a:p>
          <a:p>
            <a:pPr algn="ctr"/>
            <a:endParaRPr lang="en-US" sz="1000" b="1"/>
          </a:p>
          <a:p>
            <a:pPr algn="ctr"/>
            <a:r>
              <a:rPr lang="en-US" sz="1000" b="1"/>
              <a:t>From the Jackie Gleason Collection</a:t>
            </a:r>
          </a:p>
        </p:txBody>
      </p:sp>
    </p:spTree>
    <p:extLst>
      <p:ext uri="{BB962C8B-B14F-4D97-AF65-F5344CB8AC3E}">
        <p14:creationId xmlns:p14="http://schemas.microsoft.com/office/powerpoint/2010/main" val="1687827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8313" y="393975"/>
            <a:ext cx="9601200" cy="1485900"/>
          </a:xfrm>
        </p:spPr>
        <p:txBody>
          <a:bodyPr/>
          <a:lstStyle/>
          <a:p>
            <a:pPr algn="ctr"/>
            <a:r>
              <a:rPr lang="en-US"/>
              <a:t>#HereComesTheSunday</a:t>
            </a:r>
            <a:br>
              <a:rPr lang="en-US"/>
            </a:br>
            <a:endParaRPr lang="en-US"/>
          </a:p>
        </p:txBody>
      </p:sp>
      <p:pic>
        <p:nvPicPr>
          <p:cNvPr id="5" name="Content Placeholder 4" descr="File May 08, 1 44 40 PM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831975" y="1652628"/>
            <a:ext cx="3620029" cy="4711660"/>
          </a:xfrm>
        </p:spPr>
      </p:pic>
      <p:pic>
        <p:nvPicPr>
          <p:cNvPr id="6" name="Content Placeholder 5" descr="File May 08, 1 44 55 PM.png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2458" y="1652628"/>
            <a:ext cx="3611350" cy="4718143"/>
          </a:xfrm>
        </p:spPr>
      </p:pic>
    </p:spTree>
    <p:extLst>
      <p:ext uri="{BB962C8B-B14F-4D97-AF65-F5344CB8AC3E}">
        <p14:creationId xmlns:p14="http://schemas.microsoft.com/office/powerpoint/2010/main" val="2803610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49531" y="414820"/>
            <a:ext cx="4443984" cy="823912"/>
          </a:xfrm>
        </p:spPr>
        <p:txBody>
          <a:bodyPr/>
          <a:lstStyle/>
          <a:p>
            <a:r>
              <a:rPr lang="en-US"/>
              <a:t>#WorldofWednesdays</a:t>
            </a:r>
          </a:p>
        </p:txBody>
      </p:sp>
      <p:pic>
        <p:nvPicPr>
          <p:cNvPr id="7" name="Content Placeholder 6" descr="File May 03, 7 38 56 PM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47678" y="1486927"/>
            <a:ext cx="3415168" cy="4444228"/>
          </a:xfrm>
        </p:spPr>
      </p:pic>
      <p:sp>
        <p:nvSpPr>
          <p:cNvPr id="8" name="TextBox 7"/>
          <p:cNvSpPr txBox="1"/>
          <p:nvPr/>
        </p:nvSpPr>
        <p:spPr>
          <a:xfrm>
            <a:off x="4838485" y="6125228"/>
            <a:ext cx="2743200" cy="276999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200" b="1"/>
              <a:t>Westindienfahrt</a:t>
            </a:r>
          </a:p>
        </p:txBody>
      </p:sp>
    </p:spTree>
    <p:extLst>
      <p:ext uri="{BB962C8B-B14F-4D97-AF65-F5344CB8AC3E}">
        <p14:creationId xmlns:p14="http://schemas.microsoft.com/office/powerpoint/2010/main" val="71206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669" y="393975"/>
            <a:ext cx="9601200" cy="1485900"/>
          </a:xfrm>
        </p:spPr>
        <p:txBody>
          <a:bodyPr/>
          <a:lstStyle/>
          <a:p>
            <a:pPr algn="ctr"/>
            <a:r>
              <a:rPr lang="en-US"/>
              <a:t>#WorldOfWednesdays</a:t>
            </a:r>
          </a:p>
        </p:txBody>
      </p:sp>
      <p:pic>
        <p:nvPicPr>
          <p:cNvPr id="5" name="Content Placeholder 4" descr="File May 08, 1 44 15 PM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035175" y="1436097"/>
            <a:ext cx="3706648" cy="4812303"/>
          </a:xfrm>
        </p:spPr>
      </p:pic>
      <p:pic>
        <p:nvPicPr>
          <p:cNvPr id="6" name="Content Placeholder 5" descr="File May 08, 1 44 24 PM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596414" y="1436097"/>
            <a:ext cx="3648366" cy="4753327"/>
          </a:xfrm>
        </p:spPr>
      </p:pic>
    </p:spTree>
    <p:extLst>
      <p:ext uri="{BB962C8B-B14F-4D97-AF65-F5344CB8AC3E}">
        <p14:creationId xmlns:p14="http://schemas.microsoft.com/office/powerpoint/2010/main" val="3340616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Final Thoughts</a:t>
            </a:r>
          </a:p>
        </p:txBody>
      </p:sp>
      <p:pic>
        <p:nvPicPr>
          <p:cNvPr id="5" name="Picture Placeholder 4" descr="File May 08, 12 13 22 PM.png"/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10456" b="10456"/>
          <a:stretch>
            <a:fillRect/>
          </a:stretch>
        </p:blipFill>
        <p:spPr/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Identify materials already digitized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Be flexible! Allow new and unique items to take over a planned post. 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Find your audience! Following people is a great way to get them to follow you.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#Don'tBeAfraid</a:t>
            </a:r>
          </a:p>
        </p:txBody>
      </p:sp>
    </p:spTree>
    <p:extLst>
      <p:ext uri="{BB962C8B-B14F-4D97-AF65-F5344CB8AC3E}">
        <p14:creationId xmlns:p14="http://schemas.microsoft.com/office/powerpoint/2010/main" val="276084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/>
              <a:t>@um_spec_coll</a:t>
            </a:r>
            <a:br>
              <a:rPr lang="en-US" sz="4400"/>
            </a:br>
            <a:r>
              <a:rPr lang="en-US" sz="3600">
                <a:solidFill>
                  <a:srgbClr val="191B0E"/>
                </a:solidFill>
                <a:latin typeface="Franklin Gothic Book"/>
              </a:rPr>
              <a:t>background</a:t>
            </a:r>
          </a:p>
        </p:txBody>
      </p:sp>
      <p:pic>
        <p:nvPicPr>
          <p:cNvPr id="5" name="Content Placeholder 4" descr="cf12414ced8211e2abce22000a1f96d4_7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74594" y="685800"/>
            <a:ext cx="5175250" cy="51752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First post July 15th, 2013 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100 followers in September 2014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Developed daily posting routine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other Special Collections profiles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local and collecting focused profiles</a:t>
            </a:r>
          </a:p>
        </p:txBody>
      </p:sp>
    </p:spTree>
    <p:extLst>
      <p:ext uri="{BB962C8B-B14F-4D97-AF65-F5344CB8AC3E}">
        <p14:creationId xmlns:p14="http://schemas.microsoft.com/office/powerpoint/2010/main" val="16784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/>
              <a:t>@um_spec_coll</a:t>
            </a:r>
            <a:br>
              <a:rPr lang="en-US" sz="4400"/>
            </a:br>
            <a:r>
              <a:rPr lang="en-US" sz="3600">
                <a:solidFill>
                  <a:srgbClr val="191B0E"/>
                </a:solidFill>
                <a:latin typeface="Franklin Gothic Book"/>
              </a:rPr>
              <a:t>background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0880" y="685800"/>
            <a:ext cx="4457699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First post July 15th, 2013 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100 followers in September 2014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Developed daily posting routine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other Special Collections profiles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local and collecting focused profiles</a:t>
            </a:r>
          </a:p>
        </p:txBody>
      </p:sp>
    </p:spTree>
    <p:extLst>
      <p:ext uri="{BB962C8B-B14F-4D97-AF65-F5344CB8AC3E}">
        <p14:creationId xmlns:p14="http://schemas.microsoft.com/office/powerpoint/2010/main" val="2913632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400"/>
              <a:t>@um_spec_coll</a:t>
            </a:r>
            <a:br>
              <a:rPr lang="en-US" sz="4400"/>
            </a:br>
            <a:r>
              <a:rPr lang="en-US" sz="3600">
                <a:solidFill>
                  <a:srgbClr val="191B0E"/>
                </a:solidFill>
                <a:latin typeface="Franklin Gothic Book"/>
              </a:rPr>
              <a:t>background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056" y="685800"/>
            <a:ext cx="4457700" cy="59436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First post July 15th, 2013 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100 followers in September 2014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Developed daily posting routine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other Special Collections profiles</a:t>
            </a:r>
          </a:p>
          <a:p>
            <a:pPr marL="285750" indent="-285750">
              <a:lnSpc>
                <a:spcPct val="112999"/>
              </a:lnSpc>
              <a:buFont typeface="Arial" panose="020B0604020202020204" pitchFamily="34" charset="0"/>
              <a:buChar char="•"/>
            </a:pPr>
            <a:r>
              <a:rPr lang="en-US"/>
              <a:t>Identified local and collecting focused profiles</a:t>
            </a:r>
          </a:p>
        </p:txBody>
      </p:sp>
    </p:spTree>
    <p:extLst>
      <p:ext uri="{BB962C8B-B14F-4D97-AF65-F5344CB8AC3E}">
        <p14:creationId xmlns:p14="http://schemas.microsoft.com/office/powerpoint/2010/main" val="287427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419" y="361698"/>
            <a:ext cx="9601200" cy="1146035"/>
          </a:xfrm>
        </p:spPr>
        <p:txBody>
          <a:bodyPr/>
          <a:lstStyle/>
          <a:p>
            <a:pPr algn="ctr"/>
            <a:r>
              <a:rPr lang="en-US"/>
              <a:t>Dueling Butterflies</a:t>
            </a:r>
          </a:p>
        </p:txBody>
      </p:sp>
      <p:pic>
        <p:nvPicPr>
          <p:cNvPr id="6" name="Content Placeholder 5" descr="File May 03, 7 38 13 PM.pn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423213" y="1300908"/>
            <a:ext cx="3712221" cy="4819904"/>
          </a:xfrm>
        </p:spPr>
      </p:pic>
      <p:sp>
        <p:nvSpPr>
          <p:cNvPr id="7" name="TextBox 6"/>
          <p:cNvSpPr txBox="1"/>
          <p:nvPr/>
        </p:nvSpPr>
        <p:spPr>
          <a:xfrm>
            <a:off x="4862458" y="6281076"/>
            <a:ext cx="2743200" cy="40011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>
            <a:spAutoFit/>
          </a:bodyPr>
          <a:lstStyle/>
          <a:p>
            <a:pPr algn="ctr"/>
            <a:r>
              <a:rPr lang="fr-FR" sz="1000" b="1" dirty="0">
                <a:solidFill>
                  <a:srgbClr val="000000"/>
                </a:solidFill>
                <a:latin typeface="Franklin Gothic Book"/>
                <a:cs typeface="Arial" charset="0"/>
              </a:rPr>
              <a:t>Les papillons</a:t>
            </a:r>
            <a:r>
              <a:rPr lang="fr-FR" sz="1000" b="1" dirty="0">
                <a:latin typeface="Franklin Gothic Book"/>
                <a:cs typeface="Arial" charset="0"/>
              </a:rPr>
              <a:t>: métamorphoses terrestres des peuples de l'air</a:t>
            </a:r>
            <a:endParaRPr lang="en-US" sz="1000">
              <a:latin typeface="Franklin Gothic Book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145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509" y="180201"/>
            <a:ext cx="9601200" cy="1485900"/>
          </a:xfrm>
        </p:spPr>
        <p:txBody>
          <a:bodyPr/>
          <a:lstStyle/>
          <a:p>
            <a:pPr algn="ctr"/>
            <a:r>
              <a:rPr lang="en-US"/>
              <a:t>En Guarde!</a:t>
            </a:r>
          </a:p>
        </p:txBody>
      </p:sp>
      <p:pic>
        <p:nvPicPr>
          <p:cNvPr id="8" name="Content Placeholder 7" descr="File May 03, 7 37 11 PM.pn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1666875" y="1470025"/>
            <a:ext cx="3872418" cy="5009589"/>
          </a:xfrm>
        </p:spPr>
      </p:pic>
      <p:pic>
        <p:nvPicPr>
          <p:cNvPr id="10" name="Content Placeholder 9" descr="File May 03, 7 37 52 PM.png"/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7425796" y="1442383"/>
            <a:ext cx="3872405" cy="5070963"/>
          </a:xfrm>
        </p:spPr>
      </p:pic>
    </p:spTree>
    <p:extLst>
      <p:ext uri="{BB962C8B-B14F-4D97-AF65-F5344CB8AC3E}">
        <p14:creationId xmlns:p14="http://schemas.microsoft.com/office/powerpoint/2010/main" val="2075805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/>
              <a:t>#BugginOut</a:t>
            </a:r>
            <a:br>
              <a:rPr lang="en-US"/>
            </a:br>
            <a:endParaRPr lang="en-US"/>
          </a:p>
        </p:txBody>
      </p:sp>
      <p:pic>
        <p:nvPicPr>
          <p:cNvPr id="6" name="Picture 5" descr="File May 08, 10 57 39 A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6432" y="1654175"/>
            <a:ext cx="3241080" cy="4195502"/>
          </a:xfrm>
          <a:prstGeom prst="rect">
            <a:avLst/>
          </a:prstGeom>
        </p:spPr>
      </p:pic>
      <p:pic>
        <p:nvPicPr>
          <p:cNvPr id="7" name="Picture 6" descr="File May 03, 7 38 44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3287" y="1654175"/>
            <a:ext cx="3228937" cy="42062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6156" y="5868748"/>
            <a:ext cx="2743200" cy="400110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fr-FR" sz="1000" b="1" dirty="0">
                <a:latin typeface="Franklin Gothic Book" charset="0"/>
              </a:rPr>
              <a:t>Les papillons: métamorphoses terrestres des peuples de l'air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32952" y="5893024"/>
            <a:ext cx="2743200" cy="246221"/>
          </a:xfrm>
          <a:prstGeom prst="rect">
            <a:avLst/>
          </a:prstGeom>
        </p:spPr>
        <p:txBody>
          <a:bodyPr rtlCol="0">
            <a:spAutoFit/>
          </a:bodyPr>
          <a:lstStyle/>
          <a:p>
            <a:pPr algn="ctr"/>
            <a:r>
              <a:rPr lang="en-US" sz="1000" b="1"/>
              <a:t>Animal land where there are no people</a:t>
            </a:r>
          </a:p>
        </p:txBody>
      </p:sp>
    </p:spTree>
    <p:extLst>
      <p:ext uri="{BB962C8B-B14F-4D97-AF65-F5344CB8AC3E}">
        <p14:creationId xmlns:p14="http://schemas.microsoft.com/office/powerpoint/2010/main" val="577386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99975" y="452446"/>
            <a:ext cx="9601200" cy="1485900"/>
          </a:xfrm>
        </p:spPr>
        <p:txBody>
          <a:bodyPr/>
          <a:lstStyle/>
          <a:p>
            <a:r>
              <a:rPr lang="en-US"/>
              <a:t>#BugginOut</a:t>
            </a:r>
          </a:p>
        </p:txBody>
      </p:sp>
      <p:pic>
        <p:nvPicPr>
          <p:cNvPr id="3" name="Picture 2" descr="File May 08, 1 45 10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5116" y="1831975"/>
            <a:ext cx="2954421" cy="3835133"/>
          </a:xfrm>
          <a:prstGeom prst="rect">
            <a:avLst/>
          </a:prstGeom>
        </p:spPr>
      </p:pic>
      <p:pic>
        <p:nvPicPr>
          <p:cNvPr id="4" name="Picture 3" descr="File May 08, 1 45 17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92659" y="1041373"/>
            <a:ext cx="3988473" cy="5210957"/>
          </a:xfrm>
          <a:prstGeom prst="rect">
            <a:avLst/>
          </a:prstGeom>
        </p:spPr>
      </p:pic>
      <p:pic>
        <p:nvPicPr>
          <p:cNvPr id="5" name="Picture 4" descr="File May 08, 1 45 0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513" y="1831975"/>
            <a:ext cx="2887662" cy="3835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54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#FindingNewHashtags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1310883" y="2340864"/>
            <a:ext cx="4443984" cy="823912"/>
          </a:xfrm>
        </p:spPr>
        <p:txBody>
          <a:bodyPr/>
          <a:lstStyle/>
          <a:p>
            <a:r>
              <a:rPr lang="en-US" dirty="0"/>
              <a:t>Initial Hashtags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#MarbledMonday</a:t>
            </a:r>
          </a:p>
          <a:p>
            <a:r>
              <a:rPr lang="en-US"/>
              <a:t>#ManuscriptMonday</a:t>
            </a:r>
          </a:p>
          <a:p>
            <a:r>
              <a:rPr lang="en-US"/>
              <a:t>#MapMonsterMonday</a:t>
            </a:r>
          </a:p>
          <a:p>
            <a:r>
              <a:rPr lang="en-US"/>
              <a:t>#TypeTuesday</a:t>
            </a:r>
          </a:p>
          <a:p>
            <a:r>
              <a:rPr lang="en-US"/>
              <a:t>#tbt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6525014" y="2171700"/>
            <a:ext cx="5666986" cy="964343"/>
          </a:xfrm>
        </p:spPr>
        <p:txBody>
          <a:bodyPr/>
          <a:lstStyle/>
          <a:p>
            <a:r>
              <a:rPr lang="en-US" dirty="0"/>
              <a:t>Community Developed Hashtags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#</a:t>
            </a:r>
            <a:r>
              <a:rPr lang="en-US" dirty="0" err="1"/>
              <a:t>MorbidMonday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WorldofWendesdays</a:t>
            </a:r>
            <a:endParaRPr lang="en-US" dirty="0"/>
          </a:p>
          <a:p>
            <a:r>
              <a:rPr lang="en-US" dirty="0"/>
              <a:t>#</a:t>
            </a:r>
            <a:r>
              <a:rPr lang="en-US" dirty="0" err="1"/>
              <a:t>HereComesTheSunday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25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rop">
  <a:themeElements>
    <a:clrScheme name="Crop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Crop">
      <a:majorFont>
        <a:latin typeface="Franklin Gothic Book" panose="020B0503020102020204"/>
        <a:ea typeface=""/>
        <a:cs typeface=""/>
      </a:majorFont>
      <a:minorFont>
        <a:latin typeface="Franklin Gothic Book" panose="020B0503020102020204"/>
        <a:ea typeface=""/>
        <a:cs typeface="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46</TotalTime>
  <Words>269</Words>
  <Application>Microsoft Office PowerPoint</Application>
  <PresentationFormat>Widescreen</PresentationFormat>
  <Paragraphs>76</Paragraphs>
  <Slides>17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Franklin Gothic Book</vt:lpstr>
      <vt:lpstr>Crop</vt:lpstr>
      <vt:lpstr>THE COMMENTS SECTION</vt:lpstr>
      <vt:lpstr>@um_spec_coll background</vt:lpstr>
      <vt:lpstr>@um_spec_coll background</vt:lpstr>
      <vt:lpstr>@um_spec_coll background</vt:lpstr>
      <vt:lpstr>Dueling Butterflies</vt:lpstr>
      <vt:lpstr>En Guarde!</vt:lpstr>
      <vt:lpstr>#BugginOut </vt:lpstr>
      <vt:lpstr>#BugginOut</vt:lpstr>
      <vt:lpstr>#FindingNewHashtags</vt:lpstr>
      <vt:lpstr>PowerPoint Presentation</vt:lpstr>
      <vt:lpstr>#MapMonsterMonday </vt:lpstr>
      <vt:lpstr>#MorbidMonday </vt:lpstr>
      <vt:lpstr>PowerPoint Presentation</vt:lpstr>
      <vt:lpstr>#HereComesTheSunday </vt:lpstr>
      <vt:lpstr>PowerPoint Presentation</vt:lpstr>
      <vt:lpstr>#WorldOfWednesdays</vt:lpstr>
      <vt:lpstr>Final Thoughts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Sylvestre</dc:creator>
  <cp:lastModifiedBy>Jason Sylvestre</cp:lastModifiedBy>
  <cp:revision>29</cp:revision>
  <dcterms:created xsi:type="dcterms:W3CDTF">2015-02-11T21:46:52Z</dcterms:created>
  <dcterms:modified xsi:type="dcterms:W3CDTF">2015-05-13T12:24:24Z</dcterms:modified>
</cp:coreProperties>
</file>