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D86C-3F36-4EE0-A99B-7AF31746C3C4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FFE9-3AF7-49D0-845E-4D96167BE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D86C-3F36-4EE0-A99B-7AF31746C3C4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FFE9-3AF7-49D0-845E-4D96167BE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D86C-3F36-4EE0-A99B-7AF31746C3C4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FFE9-3AF7-49D0-845E-4D96167BE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D86C-3F36-4EE0-A99B-7AF31746C3C4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FFE9-3AF7-49D0-845E-4D96167BE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D86C-3F36-4EE0-A99B-7AF31746C3C4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FFE9-3AF7-49D0-845E-4D96167BE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D86C-3F36-4EE0-A99B-7AF31746C3C4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FFE9-3AF7-49D0-845E-4D96167BE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D86C-3F36-4EE0-A99B-7AF31746C3C4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FFE9-3AF7-49D0-845E-4D96167BE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D86C-3F36-4EE0-A99B-7AF31746C3C4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FFE9-3AF7-49D0-845E-4D96167BE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D86C-3F36-4EE0-A99B-7AF31746C3C4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FFE9-3AF7-49D0-845E-4D96167BE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D86C-3F36-4EE0-A99B-7AF31746C3C4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FFE9-3AF7-49D0-845E-4D96167BE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D86C-3F36-4EE0-A99B-7AF31746C3C4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FFE9-3AF7-49D0-845E-4D96167BE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6D86C-3F36-4EE0-A99B-7AF31746C3C4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3FFE9-3AF7-49D0-845E-4D96167BE4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457200"/>
            <a:ext cx="7620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 smtClean="0">
              <a:latin typeface="Georgia" pitchFamily="18" charset="0"/>
            </a:endParaRPr>
          </a:p>
          <a:p>
            <a:pPr algn="ctr"/>
            <a:endParaRPr lang="en-US" b="1" dirty="0">
              <a:latin typeface="Georgia" pitchFamily="18" charset="0"/>
            </a:endParaRPr>
          </a:p>
          <a:p>
            <a:pPr algn="ctr"/>
            <a:endParaRPr lang="en-US" b="1" dirty="0" smtClean="0">
              <a:latin typeface="Georgia" pitchFamily="18" charset="0"/>
            </a:endParaRPr>
          </a:p>
          <a:p>
            <a:pPr algn="ctr"/>
            <a:endParaRPr lang="en-US" b="1" dirty="0">
              <a:latin typeface="Georgia" pitchFamily="18" charset="0"/>
            </a:endParaRPr>
          </a:p>
          <a:p>
            <a:pPr algn="ctr"/>
            <a:endParaRPr lang="en-US" b="1" dirty="0" smtClean="0">
              <a:latin typeface="Georgia" pitchFamily="18" charset="0"/>
            </a:endParaRPr>
          </a:p>
          <a:p>
            <a:pPr algn="ctr"/>
            <a:r>
              <a:rPr lang="en-US" sz="2800" b="1" dirty="0" smtClean="0">
                <a:latin typeface="Georgia" pitchFamily="18" charset="0"/>
              </a:rPr>
              <a:t>“</a:t>
            </a:r>
            <a:r>
              <a:rPr lang="en-US" sz="2800" b="1" dirty="0">
                <a:latin typeface="Georgia" pitchFamily="18" charset="0"/>
              </a:rPr>
              <a:t>An Enlightening </a:t>
            </a:r>
            <a:r>
              <a:rPr lang="en-US" sz="2800" b="1" dirty="0" err="1">
                <a:latin typeface="Georgia" pitchFamily="18" charset="0"/>
              </a:rPr>
              <a:t>Flickr</a:t>
            </a:r>
            <a:r>
              <a:rPr lang="en-US" sz="2800" b="1" dirty="0">
                <a:latin typeface="Georgia" pitchFamily="18" charset="0"/>
              </a:rPr>
              <a:t> in the Sunshine City: Sharing the Photographic Archives </a:t>
            </a:r>
          </a:p>
          <a:p>
            <a:pPr algn="ctr"/>
            <a:r>
              <a:rPr lang="en-US" sz="2800" b="1" dirty="0" smtClean="0">
                <a:latin typeface="Georgia" pitchFamily="18" charset="0"/>
              </a:rPr>
              <a:t>of </a:t>
            </a:r>
            <a:r>
              <a:rPr lang="en-US" sz="2800" b="1" dirty="0">
                <a:latin typeface="Georgia" pitchFamily="18" charset="0"/>
              </a:rPr>
              <a:t>the St. Petersburg Museum of History</a:t>
            </a:r>
            <a:r>
              <a:rPr lang="en-US" sz="2800" b="1" dirty="0" smtClean="0">
                <a:latin typeface="Georgia" pitchFamily="18" charset="0"/>
              </a:rPr>
              <a:t>”</a:t>
            </a:r>
          </a:p>
          <a:p>
            <a:endParaRPr lang="en-US" i="1" dirty="0"/>
          </a:p>
          <a:p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>             </a:t>
            </a:r>
            <a:r>
              <a:rPr lang="en-US" sz="2000" b="1" i="1" dirty="0" smtClean="0"/>
              <a:t>Marta </a:t>
            </a:r>
            <a:r>
              <a:rPr lang="en-US" sz="2000" b="1" i="1" dirty="0"/>
              <a:t>L. Jones, Archivist, St. Petersburg Museum of </a:t>
            </a:r>
            <a:r>
              <a:rPr lang="en-US" sz="2000" b="1" i="1" dirty="0" smtClean="0"/>
              <a:t>History</a:t>
            </a:r>
          </a:p>
          <a:p>
            <a:endParaRPr lang="en-US" sz="2000" b="1" i="1" dirty="0"/>
          </a:p>
          <a:p>
            <a:endParaRPr lang="en-US" sz="2000" b="1" i="1" dirty="0" smtClean="0"/>
          </a:p>
          <a:p>
            <a:endParaRPr lang="en-US" sz="2000" b="1" i="1" dirty="0"/>
          </a:p>
          <a:p>
            <a:endParaRPr lang="en-US" sz="2000" b="1" i="1" dirty="0" smtClean="0"/>
          </a:p>
          <a:p>
            <a:endParaRPr lang="en-US" sz="2000" b="1" i="1" dirty="0"/>
          </a:p>
          <a:p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381000" y="5257800"/>
            <a:ext cx="8305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algn="ctr"/>
            <a:r>
              <a:rPr lang="en-US" sz="2400" b="1" dirty="0" smtClean="0"/>
              <a:t>https://www.flickr.com/photos/spmoh-archives/albums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MOH Flickr P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1279"/>
            <a:ext cx="9144000" cy="655544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else is using </a:t>
            </a:r>
            <a:r>
              <a:rPr lang="en-US" dirty="0" err="1" smtClean="0"/>
              <a:t>Flickr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895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- Smithsonian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 State Library &amp; Archives of Florida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The British Library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 Internet Archive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And many more….</a:t>
            </a:r>
          </a:p>
          <a:p>
            <a:pPr algn="l">
              <a:buFontTx/>
              <a:buChar char="-"/>
            </a:pPr>
            <a:endParaRPr lang="en-US" dirty="0"/>
          </a:p>
          <a:p>
            <a:pPr algn="l"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</a:t>
            </a:r>
            <a:r>
              <a:rPr lang="en-US" dirty="0" err="1" smtClean="0"/>
              <a:t>Flickr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Your photos will appear in Google searches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Let them know your collection exists!</a:t>
            </a:r>
            <a:br>
              <a:rPr lang="en-US" sz="2400" dirty="0" smtClean="0"/>
            </a:br>
            <a:r>
              <a:rPr lang="en-US" sz="2400" dirty="0" smtClean="0"/>
              <a:t>- Univ. of Louisiana is losing its Natural History Collection.  Univ. of Kansas Collection Manager,</a:t>
            </a:r>
            <a:br>
              <a:rPr lang="en-US" sz="2400" dirty="0" smtClean="0"/>
            </a:br>
            <a:r>
              <a:rPr lang="en-US" sz="2400" dirty="0" smtClean="0"/>
              <a:t>Andy Bentley stated, (via Smithsonian.com 03/2017)</a:t>
            </a:r>
            <a:br>
              <a:rPr lang="en-US" sz="2400" dirty="0" smtClean="0"/>
            </a:br>
            <a:r>
              <a:rPr lang="en-US" sz="2400" b="1" u="sng" dirty="0"/>
              <a:t>"It was shocking for me to realize the collection was so large. Regional collections are usually not that big," he says. Even a colleague doing a survey of all the fish collections in the world had not heard about the ULM trove, Bentley says. "There’s no information out there about the collection and nothing on web."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Giving people a key to open an experience that matters to them</a:t>
            </a:r>
          </a:p>
          <a:p>
            <a:r>
              <a:rPr lang="en-US" dirty="0" smtClean="0"/>
              <a:t>“The lower the effort the higher the relevance”</a:t>
            </a:r>
          </a:p>
          <a:p>
            <a:r>
              <a:rPr lang="en-US" dirty="0" smtClean="0"/>
              <a:t>Grandson of Byrd Latham, (who was a member of the Early Birds of Aviation), saw the photo we have of his grandfather on our </a:t>
            </a:r>
            <a:r>
              <a:rPr lang="en-US" dirty="0" err="1" smtClean="0"/>
              <a:t>Flickr</a:t>
            </a:r>
            <a:r>
              <a:rPr lang="en-US" dirty="0" smtClean="0"/>
              <a:t> page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113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Who else is using Flickr?</vt:lpstr>
      <vt:lpstr>Why use Flickr</vt:lpstr>
      <vt:lpstr>Relevance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Marta</dc:creator>
  <cp:lastModifiedBy>Marta</cp:lastModifiedBy>
  <cp:revision>11</cp:revision>
  <dcterms:created xsi:type="dcterms:W3CDTF">2017-05-11T00:43:54Z</dcterms:created>
  <dcterms:modified xsi:type="dcterms:W3CDTF">2017-05-11T02:25:23Z</dcterms:modified>
</cp:coreProperties>
</file>