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78" r:id="rId3"/>
    <p:sldId id="292" r:id="rId4"/>
    <p:sldId id="283" r:id="rId5"/>
    <p:sldId id="284" r:id="rId6"/>
    <p:sldId id="293" r:id="rId7"/>
    <p:sldId id="285" r:id="rId8"/>
    <p:sldId id="286" r:id="rId9"/>
    <p:sldId id="290" r:id="rId10"/>
    <p:sldId id="291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9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9927-6060-9745-869C-D08ACC3167A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C53D-1BFF-D54D-81A5-ACCB9C9C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C21CE-5988-0B4F-A97F-4D86D58F533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B554-8A6D-FF4F-862E-9098E819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Parker Ross Residence Wingspan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Stresau</a:t>
            </a:r>
            <a:r>
              <a:rPr lang="en-US" dirty="0" smtClean="0"/>
              <a:t> </a:t>
            </a:r>
            <a:r>
              <a:rPr lang="en-US" dirty="0" err="1" smtClean="0"/>
              <a:t>Fountainbleau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Freeport</a:t>
            </a:r>
            <a:r>
              <a:rPr lang="en-US" baseline="0" dirty="0" smtClean="0"/>
              <a:t> Yacht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Broward Laguna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Nims</a:t>
            </a:r>
            <a:r>
              <a:rPr lang="en-US" dirty="0" smtClean="0"/>
              <a:t> </a:t>
            </a:r>
            <a:r>
              <a:rPr lang="en-US" baseline="0" dirty="0" smtClean="0"/>
              <a:t>Ratner</a:t>
            </a:r>
          </a:p>
          <a:p>
            <a:r>
              <a:rPr lang="en-US" dirty="0" smtClean="0"/>
              <a:t>Jobs for grads and also attracting grads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r>
              <a:rPr lang="en-US" baseline="0" dirty="0" smtClean="0"/>
              <a:t> Goodloe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r>
              <a:rPr lang="en-US" baseline="0" dirty="0" smtClean="0"/>
              <a:t> Reaves – Butler Residence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– Sarasota</a:t>
            </a:r>
            <a:r>
              <a:rPr lang="en-US" baseline="0" dirty="0" smtClean="0"/>
              <a:t> Modern</a:t>
            </a:r>
          </a:p>
          <a:p>
            <a:r>
              <a:rPr lang="en-US" baseline="0" dirty="0" smtClean="0"/>
              <a:t>Museum Studies – Herschel Shepard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Flagler project / FLMNH and SPOHP</a:t>
            </a:r>
            <a:r>
              <a:rPr lang="en-US" baseline="0" dirty="0" smtClean="0"/>
              <a:t> lecture on St. Aug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B554-8A6D-FF4F-862E-9098E81991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F6B0-FDE7-4D0C-9B53-0683C915899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EC41-E656-4E28-8ACD-17C4A73F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77345"/>
            <a:ext cx="12192000" cy="786549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6189"/>
            <a:ext cx="12192000" cy="1563226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46" y="461203"/>
            <a:ext cx="11546006" cy="1065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Building Engaged Communities and Collaborations for Architecture and Historic Preservation Collections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2047164" y="5569527"/>
            <a:ext cx="10011023" cy="956588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Society of Florida Archivists, St. Petersburg, May 2017</a:t>
            </a:r>
          </a:p>
        </p:txBody>
      </p:sp>
    </p:spTree>
    <p:extLst>
      <p:ext uri="{BB962C8B-B14F-4D97-AF65-F5344CB8AC3E}">
        <p14:creationId xmlns:p14="http://schemas.microsoft.com/office/powerpoint/2010/main" val="33176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Discussion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-78446" y="3958949"/>
            <a:ext cx="11940199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Can you share a significant success or failure </a:t>
            </a:r>
            <a:r>
              <a:rPr lang="en-US" sz="3600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in community engagement </a:t>
            </a:r>
            <a:r>
              <a:rPr lang="en-US" sz="36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or collaboration-building?</a:t>
            </a:r>
          </a:p>
        </p:txBody>
      </p:sp>
    </p:spTree>
    <p:extLst>
      <p:ext uri="{BB962C8B-B14F-4D97-AF65-F5344CB8AC3E}">
        <p14:creationId xmlns:p14="http://schemas.microsoft.com/office/powerpoint/2010/main" val="38828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/>
          <p:cNvSpPr txBox="1">
            <a:spLocks/>
          </p:cNvSpPr>
          <p:nvPr/>
        </p:nvSpPr>
        <p:spPr>
          <a:xfrm>
            <a:off x="382137" y="1433015"/>
            <a:ext cx="11596564" cy="4653886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John </a:t>
            </a:r>
            <a:r>
              <a:rPr lang="en-US" b="1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Nemmers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Associate Chair,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Special 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&amp; Area Studies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Collections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jnemmers@ufl.edu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Jessica </a:t>
            </a:r>
            <a:r>
              <a:rPr lang="en-US" b="1" dirty="0" err="1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Aberle</a:t>
            </a:r>
            <a:r>
              <a:rPr lang="en-US" b="1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, Ph.D.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, 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Architecture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Librarian,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Architecture 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&amp; Fine Arts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Library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jaberle@ufl.edu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Matthew Armstrong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, Collections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Coordinator,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Government </a:t>
            </a:r>
            <a:r>
              <a:rPr lang="en-US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House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Research Collections,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matthewwayland@ufl.edu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364" y="174865"/>
            <a:ext cx="5280355" cy="1634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Thank </a:t>
            </a:r>
            <a:r>
              <a:rPr lang="en-US" sz="6000" dirty="0">
                <a:solidFill>
                  <a:schemeClr val="bg1"/>
                </a:solidFill>
                <a:latin typeface="Century Gothic"/>
                <a:sym typeface="Questrial"/>
              </a:rPr>
              <a:t>you!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7" y="5888128"/>
            <a:ext cx="4525104" cy="8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ea typeface="Questrial"/>
                <a:cs typeface="Century Gothic"/>
                <a:sym typeface="Questrial"/>
              </a:rPr>
              <a:t>Architecture Archives @ UF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7419474" y="4882694"/>
            <a:ext cx="4638712" cy="140820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Florida &amp; Caribbean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20</a:t>
            </a:r>
            <a:r>
              <a:rPr lang="en-US" sz="3200" baseline="300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 Century </a:t>
            </a:r>
            <a:r>
              <a:rPr lang="en-US" sz="3200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ocus</a:t>
            </a:r>
          </a:p>
        </p:txBody>
      </p:sp>
    </p:spTree>
    <p:extLst>
      <p:ext uri="{BB962C8B-B14F-4D97-AF65-F5344CB8AC3E}">
        <p14:creationId xmlns:p14="http://schemas.microsoft.com/office/powerpoint/2010/main" val="30651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ea typeface="Questrial"/>
                <a:cs typeface="Century Gothic"/>
                <a:sym typeface="Questrial"/>
              </a:rPr>
              <a:t>Academics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7419474" y="4224420"/>
            <a:ext cx="4638712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Architecture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Landscape Architecture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Historic Preservation</a:t>
            </a:r>
            <a:endParaRPr lang="en-US" sz="3200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9200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ea typeface="Questrial"/>
                <a:cs typeface="Century Gothic"/>
                <a:sym typeface="Questrial"/>
              </a:rPr>
              <a:t>Faculty &amp; Students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5773003" y="4224420"/>
            <a:ext cx="6285183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Collecting</a:t>
            </a:r>
            <a:r>
              <a:rPr lang="en-US" sz="3200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&amp; Donors</a:t>
            </a:r>
            <a:endParaRPr lang="en-US" sz="3200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Promotion &amp; Public Engagement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Grad Students</a:t>
            </a:r>
            <a:endParaRPr lang="en-US" sz="3200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8054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Practitioners &amp; Owners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7364883" y="4421874"/>
            <a:ext cx="4638712" cy="1913172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endParaRPr lang="en-US" sz="3200" dirty="0" smtClean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Historic Preservation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1175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Organizations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60"/>
          <p:cNvSpPr txBox="1">
            <a:spLocks/>
          </p:cNvSpPr>
          <p:nvPr/>
        </p:nvSpPr>
        <p:spPr>
          <a:xfrm>
            <a:off x="4277032" y="4224420"/>
            <a:ext cx="7781154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DOCOMOMO Florida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Gainesville Modern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Center for Architecture Sarasota</a:t>
            </a:r>
            <a:endParaRPr lang="en-US" sz="3200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9598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ea typeface="Questrial"/>
                <a:cs typeface="Century Gothic"/>
                <a:sym typeface="Questrial"/>
              </a:rPr>
              <a:t>Exhibits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7419474" y="4224420"/>
            <a:ext cx="4638712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Students as Curators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Online</a:t>
            </a:r>
            <a:r>
              <a:rPr lang="en-US" sz="3200" dirty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&amp; Physical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Loans</a:t>
            </a:r>
            <a:endParaRPr lang="en-US" sz="3200" dirty="0">
              <a:solidFill>
                <a:schemeClr val="bg1"/>
              </a:solidFill>
              <a:latin typeface="Candara"/>
              <a:ea typeface="Questrial"/>
              <a:cs typeface="Candara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392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LAM Collaboration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6256618" y="4317976"/>
            <a:ext cx="5698329" cy="1950950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Grant Projects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Public Programming &amp; Lectures</a:t>
            </a:r>
          </a:p>
        </p:txBody>
      </p:sp>
    </p:spTree>
    <p:extLst>
      <p:ext uri="{BB962C8B-B14F-4D97-AF65-F5344CB8AC3E}">
        <p14:creationId xmlns:p14="http://schemas.microsoft.com/office/powerpoint/2010/main" val="12088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189"/>
            <a:ext cx="12192000" cy="109577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5254" y="226189"/>
            <a:ext cx="10972800" cy="109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Century Gothic"/>
                <a:sym typeface="Questrial"/>
              </a:rPr>
              <a:t>Challenges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2943"/>
            <a:ext cx="12192000" cy="1950951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/>
          <p:cNvSpPr txBox="1">
            <a:spLocks/>
          </p:cNvSpPr>
          <p:nvPr/>
        </p:nvSpPr>
        <p:spPr>
          <a:xfrm>
            <a:off x="5869858" y="4224420"/>
            <a:ext cx="6188328" cy="2301695"/>
          </a:xfrm>
          <a:prstGeom prst="rect">
            <a:avLst/>
          </a:prstGeom>
          <a:noFill/>
        </p:spPr>
        <p:txBody>
          <a:bodyPr vert="horz" lIns="91425" tIns="91425" rIns="91425" bIns="91425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Demand / Urgency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High Maintenance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andara"/>
                <a:ea typeface="Questrial"/>
                <a:cs typeface="Candara"/>
                <a:sym typeface="Questrial"/>
              </a:rPr>
              <a:t>Communicating</a:t>
            </a:r>
          </a:p>
        </p:txBody>
      </p:sp>
    </p:spTree>
    <p:extLst>
      <p:ext uri="{BB962C8B-B14F-4D97-AF65-F5344CB8AC3E}">
        <p14:creationId xmlns:p14="http://schemas.microsoft.com/office/powerpoint/2010/main" val="13135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202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Century Gothic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Nemmers,John Roman</dc:creator>
  <cp:lastModifiedBy>Nemmers,John Roman</cp:lastModifiedBy>
  <cp:revision>1</cp:revision>
  <cp:lastPrinted>2016-09-25T13:34:51Z</cp:lastPrinted>
  <dcterms:created xsi:type="dcterms:W3CDTF">2016-09-21T11:46:17Z</dcterms:created>
  <dcterms:modified xsi:type="dcterms:W3CDTF">2017-05-08T17:13:27Z</dcterms:modified>
</cp:coreProperties>
</file>